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0" r:id="rId8"/>
    <p:sldId id="260" r:id="rId9"/>
    <p:sldId id="286" r:id="rId10"/>
    <p:sldId id="261" r:id="rId11"/>
    <p:sldId id="276" r:id="rId12"/>
    <p:sldId id="283" r:id="rId13"/>
    <p:sldId id="281" r:id="rId14"/>
    <p:sldId id="277" r:id="rId15"/>
    <p:sldId id="278" r:id="rId16"/>
    <p:sldId id="280" r:id="rId17"/>
    <p:sldId id="287" r:id="rId18"/>
    <p:sldId id="282" r:id="rId19"/>
    <p:sldId id="28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91" autoAdjust="0"/>
  </p:normalViewPr>
  <p:slideViewPr>
    <p:cSldViewPr snapToGrid="0" showGuides="1">
      <p:cViewPr varScale="1">
        <p:scale>
          <a:sx n="109" d="100"/>
          <a:sy n="109" d="100"/>
        </p:scale>
        <p:origin x="612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1/2/2021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41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27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43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3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4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38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70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8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7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71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5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002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248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23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0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/>
              <a:t>PROJECT 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/>
              <a:t>Shaking Things Up</a:t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2" name="shield the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8415" y="56699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7594" y="1433230"/>
            <a:ext cx="6166743" cy="468525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433231"/>
            <a:ext cx="46845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Largest 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832" y="2609790"/>
            <a:ext cx="3787287" cy="493275"/>
          </a:xfrm>
        </p:spPr>
        <p:txBody>
          <a:bodyPr/>
          <a:lstStyle/>
          <a:p>
            <a:r>
              <a:rPr lang="en-US" dirty="0"/>
              <a:t>25 Largest by </a:t>
            </a:r>
            <a:r>
              <a:rPr lang="en-US" dirty="0" smtClean="0"/>
              <a:t>Magnitude &gt;8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largest earthquakes occurred mostly off the Asia and South </a:t>
            </a:r>
            <a:r>
              <a:rPr lang="en-US" sz="1800" dirty="0" smtClean="0"/>
              <a:t>America</a:t>
            </a:r>
          </a:p>
          <a:p>
            <a:endParaRPr lang="en-US" sz="1800" dirty="0"/>
          </a:p>
        </p:txBody>
      </p:sp>
      <p:pic>
        <p:nvPicPr>
          <p:cNvPr id="12" name="Picture 11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FBCFA929-C402-43B4-B6FD-07E204BA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717569"/>
            <a:ext cx="5495057" cy="40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662895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/>
              <a:t>Magnitude vs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632240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662895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632240"/>
            <a:ext cx="5130177" cy="342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66" y="2216835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between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Magnitude and Significance is 0.85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225" y="2244358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between Magnitude and Depth is 0.04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/>
              <a:t>Intensity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/>
              <a:t>Build a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Categorized the whole dataset based on 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3"/>
          <a:stretch/>
        </p:blipFill>
        <p:spPr>
          <a:xfrm>
            <a:off x="5038480" y="2856427"/>
            <a:ext cx="1747187" cy="2794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&gt;7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703710" y="3237251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of the Earthquakes in the US fall on the West Coast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Magnitude </a:t>
            </a:r>
            <a:r>
              <a:rPr lang="en-US" dirty="0"/>
              <a:t>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18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Most of the Earthquakes in the US fall on the West Coast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22" y="1990503"/>
            <a:ext cx="5361945" cy="33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6" y="876278"/>
            <a:ext cx="4357688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746" y="2052837"/>
            <a:ext cx="4357688" cy="49327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05375" y="1969998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2824255"/>
            <a:ext cx="7843262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We </a:t>
            </a:r>
            <a:r>
              <a:rPr lang="en-US" sz="1800" dirty="0"/>
              <a:t>were not able to plot the total earthquake frequency over time due to the limitation of data (mag &gt;=5), however, we </a:t>
            </a:r>
            <a:r>
              <a:rPr lang="en-US" sz="1800" dirty="0" smtClean="0"/>
              <a:t>did not observe </a:t>
            </a:r>
            <a:r>
              <a:rPr lang="en-US" sz="1800" dirty="0"/>
              <a:t>the severity of earthquakes </a:t>
            </a:r>
            <a:r>
              <a:rPr lang="en-US" sz="1800" dirty="0" smtClean="0"/>
              <a:t>increasing </a:t>
            </a:r>
            <a:r>
              <a:rPr lang="en-US" sz="1800" dirty="0"/>
              <a:t>over </a:t>
            </a:r>
            <a:r>
              <a:rPr lang="en-US" sz="1800" dirty="0" smtClean="0"/>
              <a:t>time</a:t>
            </a:r>
            <a:endParaRPr lang="en-US" sz="1800" dirty="0"/>
          </a:p>
          <a:p>
            <a:r>
              <a:rPr lang="en-US" sz="1800" dirty="0"/>
              <a:t>P</a:t>
            </a:r>
            <a:r>
              <a:rPr lang="en-US" sz="1800" dirty="0" smtClean="0"/>
              <a:t>acific </a:t>
            </a:r>
            <a:r>
              <a:rPr lang="en-US" sz="1800" dirty="0"/>
              <a:t>plate’s movement (e.g. </a:t>
            </a:r>
            <a:r>
              <a:rPr lang="en-US" sz="1800" dirty="0" err="1"/>
              <a:t>subducting</a:t>
            </a:r>
            <a:r>
              <a:rPr lang="en-US" sz="1800" dirty="0"/>
              <a:t>, spreading, slipping or colliding) seems to be the cause of the most severe </a:t>
            </a:r>
            <a:r>
              <a:rPr lang="en-US" sz="1800" dirty="0" smtClean="0"/>
              <a:t>earthquakes</a:t>
            </a:r>
          </a:p>
          <a:p>
            <a:r>
              <a:rPr lang="en-US" sz="1800" dirty="0" smtClean="0"/>
              <a:t>The earthquake </a:t>
            </a:r>
            <a:r>
              <a:rPr lang="en-US" sz="1800" dirty="0"/>
              <a:t>magnitude is correlated with significance but not the depth</a:t>
            </a:r>
            <a:endParaRPr lang="en-US" sz="1800" dirty="0" smtClean="0"/>
          </a:p>
          <a:p>
            <a:r>
              <a:rPr lang="en-US" sz="1800" dirty="0" smtClean="0"/>
              <a:t>Most </a:t>
            </a:r>
            <a:r>
              <a:rPr lang="en-US" sz="1800" dirty="0"/>
              <a:t>earthquakes in US occur at the west coast, probably because that’s where the north </a:t>
            </a:r>
            <a:r>
              <a:rPr lang="en-US" sz="1800" dirty="0"/>
              <a:t>A</a:t>
            </a:r>
            <a:r>
              <a:rPr lang="en-US" sz="1800" dirty="0" smtClean="0"/>
              <a:t>merican </a:t>
            </a:r>
            <a:r>
              <a:rPr lang="en-US" sz="1800" dirty="0"/>
              <a:t>plate meet the pacific plate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8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Participants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Jordan </a:t>
            </a:r>
            <a:r>
              <a:rPr lang="en-US" sz="2400" dirty="0" err="1"/>
              <a:t>Gilmartin</a:t>
            </a:r>
            <a:endParaRPr lang="en-US" sz="2400" dirty="0"/>
          </a:p>
          <a:p>
            <a:r>
              <a:rPr lang="en-US" sz="2400" dirty="0"/>
              <a:t>Lynell Robinson</a:t>
            </a:r>
          </a:p>
          <a:p>
            <a:r>
              <a:rPr lang="en-US" sz="2400" dirty="0"/>
              <a:t>Min </a:t>
            </a:r>
            <a:r>
              <a:rPr lang="en-US" sz="2400" dirty="0" err="1"/>
              <a:t>Xie</a:t>
            </a:r>
            <a:endParaRPr lang="en-US" sz="2400" dirty="0"/>
          </a:p>
          <a:p>
            <a:r>
              <a:rPr lang="en-US" sz="2400" dirty="0"/>
              <a:t>Nick </a:t>
            </a:r>
            <a:r>
              <a:rPr lang="en-US" sz="2400" dirty="0" err="1"/>
              <a:t>Mangarella</a:t>
            </a:r>
            <a:endParaRPr lang="en-US" sz="2400" dirty="0"/>
          </a:p>
          <a:p>
            <a:r>
              <a:rPr lang="en-US" sz="2400" dirty="0" err="1"/>
              <a:t>Sushama</a:t>
            </a:r>
            <a:r>
              <a:rPr lang="en-US" sz="2400" dirty="0"/>
              <a:t> </a:t>
            </a:r>
            <a:r>
              <a:rPr lang="en-US" sz="2400" dirty="0" err="1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impacts of earthquakes over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ever increasing changes in the climate, we want to take a look at what have been the impacts in nature</a:t>
            </a:r>
          </a:p>
          <a:p>
            <a:r>
              <a:rPr lang="en-US" dirty="0"/>
              <a:t>We decided to take a look at the impacts through natural disasters, specifically earthquakes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questions we wanted to explore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time?</a:t>
            </a:r>
          </a:p>
          <a:p>
            <a:r>
              <a:rPr lang="en-US" dirty="0"/>
              <a:t>Has the severity (magnitude) of earthquakes increase over time?</a:t>
            </a:r>
          </a:p>
          <a:p>
            <a:r>
              <a:rPr lang="en-US" dirty="0"/>
              <a:t>Has the intensity (MMI) of earthquakes increase over time?</a:t>
            </a:r>
          </a:p>
          <a:p>
            <a:r>
              <a:rPr lang="en-US" dirty="0"/>
              <a:t>Is there a correlation between depth and magnitude?</a:t>
            </a:r>
          </a:p>
          <a:p>
            <a:r>
              <a:rPr lang="en-US" dirty="0"/>
              <a:t>Is there a correlation between significance and magnitude?</a:t>
            </a:r>
          </a:p>
          <a:p>
            <a:r>
              <a:rPr lang="en-US" dirty="0"/>
              <a:t>How does this impact the US?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Toolset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APIs &amp;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Dataset Cleanup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&gt;5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41348" r="61750"/>
          <a:stretch/>
        </p:blipFill>
        <p:spPr>
          <a:xfrm>
            <a:off x="7065818" y="374073"/>
            <a:ext cx="4946072" cy="3014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7065818" y="3483033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&gt;5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number of earthquakes were consistent</a:t>
            </a:r>
          </a:p>
          <a:p>
            <a:r>
              <a:rPr lang="en-US" sz="1800" dirty="0"/>
              <a:t>Pattern breaks between early 2000’s</a:t>
            </a:r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4083732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433231"/>
            <a:ext cx="3059241" cy="1325563"/>
          </a:xfrm>
        </p:spPr>
        <p:txBody>
          <a:bodyPr>
            <a:norm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Magnitude by Decade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past two decades have seen some of the largest earthquakes above 8.0 in magnitude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001D42-A180-42E5-97C7-3EB230D7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12" y="188821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529</Words>
  <Application>Microsoft Office PowerPoint</Application>
  <PresentationFormat>Widescreen</PresentationFormat>
  <Paragraphs>123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Code Here</vt:lpstr>
      <vt:lpstr>Dataset Cleanup</vt:lpstr>
      <vt:lpstr>Earthquakes</vt:lpstr>
      <vt:lpstr>Magnitude</vt:lpstr>
      <vt:lpstr>Largest Earthquakes</vt:lpstr>
      <vt:lpstr>Correlations</vt:lpstr>
      <vt:lpstr>Intensity Scale</vt:lpstr>
      <vt:lpstr>Top 10 Countries</vt:lpstr>
      <vt:lpstr>Earthquakes US</vt:lpstr>
      <vt:lpstr>Earthquakes US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2021-01-02T18:17:39Z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